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3551" autoAdjust="0"/>
  </p:normalViewPr>
  <p:slideViewPr>
    <p:cSldViewPr snapToGrid="0">
      <p:cViewPr varScale="1">
        <p:scale>
          <a:sx n="57" d="100"/>
          <a:sy n="57" d="100"/>
        </p:scale>
        <p:origin x="103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2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1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34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3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0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5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66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2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9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06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CE9686B-95A2-418A-9BA7-C3ECC6FB66EA}" type="datetimeFigureOut">
              <a:rPr lang="en-GB" smtClean="0"/>
              <a:t>14/05/2023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1A62D12-4E14-4E67-94D3-43D8C5C8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25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2.jp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TI3NeU60v0?feature=oembed" TargetMode="Externa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STJ8du1mU0?feature=oembed" TargetMode="Externa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FBsmO24NHg?feature=oembed" TargetMode="Externa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wrVHOQGCzY?feature=oembed" TargetMode="Externa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k9JdLkBIXg?feature=oembed" TargetMode="Externa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R2zsMLf4Qw?feature=oembed" TargetMode="Externa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5tIxaILCu4?feature=oembed" TargetMode="External"/><Relationship Id="rId6" Type="http://schemas.openxmlformats.org/officeDocument/2006/relationships/image" Target="../media/image4.png"/><Relationship Id="rId5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xvm0e7KaOE?feature=oembed" TargetMode="Externa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UVU4Dtc7uw?feature=oembed" TargetMode="Externa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wjb2PXRaDE?feature=oembed" TargetMode="Externa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FE6862A-6E15-3329-CAC3-67CE51F78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9" y="66659"/>
            <a:ext cx="8461660" cy="564110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3F87811-DDA1-FECE-059B-37D11C6BB322}"/>
              </a:ext>
            </a:extLst>
          </p:cNvPr>
          <p:cNvSpPr txBox="1"/>
          <p:nvPr/>
        </p:nvSpPr>
        <p:spPr>
          <a:xfrm rot="21094333">
            <a:off x="3478135" y="-38855"/>
            <a:ext cx="3929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Chiller" panose="04020404031007020602" pitchFamily="82" charset="0"/>
              </a:rPr>
              <a:t>Stories</a:t>
            </a:r>
            <a:endParaRPr lang="en-GB" sz="115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46793-C9DA-EBBD-0539-E3548FF27A74}"/>
              </a:ext>
            </a:extLst>
          </p:cNvPr>
          <p:cNvSpPr txBox="1"/>
          <p:nvPr/>
        </p:nvSpPr>
        <p:spPr>
          <a:xfrm rot="21382247">
            <a:off x="3955313" y="1306083"/>
            <a:ext cx="32026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000" b="1" dirty="0">
                <a:solidFill>
                  <a:schemeClr val="bg1"/>
                </a:solidFill>
                <a:latin typeface="Chiller" panose="04020404031007020602" pitchFamily="8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Hodgepodge</a:t>
            </a:r>
            <a:endParaRPr lang="en-GB" sz="40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 </a:t>
            </a:r>
            <a:r>
              <a:rPr lang="en-GB" sz="3200" b="1" dirty="0">
                <a:solidFill>
                  <a:schemeClr val="bg1"/>
                </a:solidFill>
                <a:latin typeface="Chiller" panose="04020404031007020602" pitchFamily="82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Rabbit</a:t>
            </a:r>
            <a:endParaRPr lang="en-GB" sz="36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lang="en-GB" sz="5400" b="1" dirty="0">
                <a:solidFill>
                  <a:schemeClr val="bg1"/>
                </a:solidFill>
                <a:latin typeface="Chiller" panose="04020404031007020602" pitchFamily="8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</a:t>
            </a: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4400" b="1" dirty="0">
                <a:solidFill>
                  <a:schemeClr val="bg1"/>
                </a:solidFill>
                <a:latin typeface="Chiller" panose="04020404031007020602" pitchFamily="82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</a:t>
            </a:r>
            <a:endParaRPr lang="en-GB" sz="44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>
              <a:spcAft>
                <a:spcPts val="1200"/>
              </a:spcAft>
            </a:pP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Imp Called </a:t>
            </a:r>
            <a:r>
              <a:rPr lang="en-GB" sz="5400" b="1" dirty="0">
                <a:solidFill>
                  <a:schemeClr val="bg1"/>
                </a:solidFill>
                <a:latin typeface="Chiller" panose="04020404031007020602" pitchFamily="8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</a:t>
            </a:r>
            <a:endParaRPr lang="en-GB" sz="36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>
              <a:spcAft>
                <a:spcPts val="1200"/>
              </a:spcAft>
            </a:pPr>
            <a:r>
              <a:rPr lang="en-GB" sz="4400" b="1" dirty="0">
                <a:solidFill>
                  <a:schemeClr val="bg1"/>
                </a:solidFill>
                <a:latin typeface="Chiller" panose="04020404031007020602" pitchFamily="8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 Fool</a:t>
            </a:r>
            <a:endParaRPr lang="en-GB" sz="44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1DEBC-BB68-8214-5E5F-FD5D8CAF04C3}"/>
              </a:ext>
            </a:extLst>
          </p:cNvPr>
          <p:cNvSpPr txBox="1"/>
          <p:nvPr/>
        </p:nvSpPr>
        <p:spPr>
          <a:xfrm rot="319281">
            <a:off x="6542036" y="342037"/>
            <a:ext cx="525614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r>
              <a:rPr lang="en-GB" sz="3200" b="1" dirty="0">
                <a:solidFill>
                  <a:schemeClr val="bg1"/>
                </a:solidFill>
                <a:latin typeface="Chiller" panose="04020404031007020602" pitchFamily="8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Stella the Storks </a:t>
            </a:r>
            <a:r>
              <a:rPr lang="en-GB" sz="3200" b="1" dirty="0" err="1">
                <a:solidFill>
                  <a:schemeClr val="bg1"/>
                </a:solidFill>
                <a:latin typeface="Chiller" panose="04020404031007020602" pitchFamily="8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Sprecial</a:t>
            </a:r>
            <a:r>
              <a:rPr lang="en-GB" sz="3200" b="1" dirty="0">
                <a:solidFill>
                  <a:schemeClr val="bg1"/>
                </a:solidFill>
                <a:latin typeface="Chiller" panose="04020404031007020602" pitchFamily="8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Delivery</a:t>
            </a:r>
            <a:endParaRPr lang="en-GB" sz="32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 algn="r">
              <a:spcAft>
                <a:spcPts val="1800"/>
              </a:spcAft>
            </a:pPr>
            <a:r>
              <a:rPr lang="en-GB" sz="3200" b="1" dirty="0">
                <a:solidFill>
                  <a:schemeClr val="bg1"/>
                </a:solidFill>
                <a:latin typeface="Chiller" panose="04020404031007020602" pitchFamily="8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n-GB" sz="4000" b="1" dirty="0">
                <a:solidFill>
                  <a:schemeClr val="bg1"/>
                </a:solidFill>
                <a:latin typeface="Chiller" panose="04020404031007020602" pitchFamily="8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Gingerbread </a:t>
            </a:r>
            <a:r>
              <a:rPr lang="en-GB" sz="5400" b="1" dirty="0">
                <a:solidFill>
                  <a:schemeClr val="bg1"/>
                </a:solidFill>
                <a:latin typeface="Chiller" panose="04020404031007020602" pitchFamily="82" charset="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</a:t>
            </a:r>
            <a:endParaRPr lang="en-GB" sz="54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 algn="r">
              <a:spcAft>
                <a:spcPts val="1800"/>
              </a:spcAft>
            </a:pPr>
            <a:r>
              <a:rPr lang="en-GB" sz="2800" b="1" dirty="0">
                <a:solidFill>
                  <a:schemeClr val="bg1"/>
                </a:solidFill>
                <a:latin typeface="Chiller" panose="04020404031007020602" pitchFamily="8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n-GB" sz="4800" b="1" dirty="0">
                <a:solidFill>
                  <a:schemeClr val="bg1"/>
                </a:solidFill>
                <a:latin typeface="Chiller" panose="04020404031007020602" pitchFamily="8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Queen </a:t>
            </a:r>
            <a:r>
              <a:rPr lang="en-GB" sz="2800" b="1" dirty="0">
                <a:solidFill>
                  <a:schemeClr val="bg1"/>
                </a:solidFill>
                <a:latin typeface="Chiller" panose="04020404031007020602" pitchFamily="8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</a:t>
            </a: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hiller" panose="04020404031007020602" pitchFamily="8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Chiller" panose="04020404031007020602" pitchFamily="8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</a:t>
            </a: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Snow</a:t>
            </a:r>
            <a:endParaRPr lang="en-GB" sz="36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 algn="r">
              <a:spcAft>
                <a:spcPts val="1800"/>
              </a:spcAft>
            </a:pPr>
            <a:r>
              <a:rPr lang="en-GB" sz="4000" b="1" dirty="0">
                <a:solidFill>
                  <a:schemeClr val="bg1"/>
                </a:solidFill>
                <a:latin typeface="Chiller" panose="04020404031007020602" pitchFamily="8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Doris</a:t>
            </a:r>
            <a:r>
              <a:rPr lang="en-GB" sz="2800" b="1" dirty="0">
                <a:solidFill>
                  <a:schemeClr val="bg1"/>
                </a:solidFill>
                <a:latin typeface="Chiller" panose="04020404031007020602" pitchFamily="8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 </a:t>
            </a: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Dredger</a:t>
            </a:r>
            <a:r>
              <a:rPr lang="en-GB" sz="2800" b="1" dirty="0">
                <a:solidFill>
                  <a:schemeClr val="bg1"/>
                </a:solidFill>
                <a:latin typeface="Chiller" panose="04020404031007020602" pitchFamily="8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the </a:t>
            </a:r>
            <a:r>
              <a:rPr lang="en-GB" sz="4000" b="1" dirty="0">
                <a:solidFill>
                  <a:schemeClr val="bg1"/>
                </a:solidFill>
                <a:latin typeface="Chiller" panose="04020404031007020602" pitchFamily="8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</a:t>
            </a:r>
            <a:r>
              <a:rPr lang="en-GB" sz="2800" b="1" dirty="0">
                <a:solidFill>
                  <a:schemeClr val="bg1"/>
                </a:solidFill>
                <a:latin typeface="Chiller" panose="04020404031007020602" pitchFamily="82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Storm</a:t>
            </a:r>
            <a:endParaRPr lang="en-GB" sz="28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 algn="r">
              <a:spcAft>
                <a:spcPts val="1800"/>
              </a:spcAft>
            </a:pPr>
            <a:r>
              <a:rPr lang="en-GB" sz="3600" b="1" dirty="0">
                <a:solidFill>
                  <a:schemeClr val="bg1"/>
                </a:solidFill>
                <a:latin typeface="Chiller" panose="04020404031007020602" pitchFamily="82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Little Big Clockmaker</a:t>
            </a:r>
            <a:endParaRPr lang="en-GB" sz="3600" b="1" dirty="0">
              <a:solidFill>
                <a:schemeClr val="bg1"/>
              </a:solidFill>
              <a:latin typeface="Chiller" panose="04020404031007020602" pitchFamily="82" charset="0"/>
            </a:endParaRPr>
          </a:p>
          <a:p>
            <a:pPr algn="r">
              <a:spcAft>
                <a:spcPts val="1800"/>
              </a:spcAft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1650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3" name="Online Media 2" title="A story about a boat called Doris">
            <a:hlinkClick r:id="" action="ppaction://media"/>
            <a:extLst>
              <a:ext uri="{FF2B5EF4-FFF2-40B4-BE49-F238E27FC236}">
                <a16:creationId xmlns:a16="http://schemas.microsoft.com/office/drawing/2014/main" id="{EA013DE6-38E3-6D3A-8CC7-5ED7382CD4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209147" y="271032"/>
            <a:ext cx="8737715" cy="49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8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2" name="Online Media 1" title="A magic clock storytelling">
            <a:hlinkClick r:id="" action="ppaction://media"/>
            <a:extLst>
              <a:ext uri="{FF2B5EF4-FFF2-40B4-BE49-F238E27FC236}">
                <a16:creationId xmlns:a16="http://schemas.microsoft.com/office/drawing/2014/main" id="{E3178AEB-9662-3A65-137A-4643502570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33370" y="258920"/>
            <a:ext cx="8690164" cy="49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2" name="Online Media 1" title="A goblin story: Hodgepodge read aloud with music and sound effects">
            <a:hlinkClick r:id="" action="ppaction://media"/>
            <a:extLst>
              <a:ext uri="{FF2B5EF4-FFF2-40B4-BE49-F238E27FC236}">
                <a16:creationId xmlns:a16="http://schemas.microsoft.com/office/drawing/2014/main" id="{1A5B681E-06EF-7DEC-150D-C01595C7E0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49020" y="281940"/>
            <a:ext cx="8707690" cy="4919845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3" name="Online Media 4" title="A rabbit story: The Tale of Peter Rabbit">
            <a:hlinkClick r:id="" action="ppaction://media"/>
            <a:extLst>
              <a:ext uri="{FF2B5EF4-FFF2-40B4-BE49-F238E27FC236}">
                <a16:creationId xmlns:a16="http://schemas.microsoft.com/office/drawing/2014/main" id="{E0F61F36-4A81-D521-C48F-71593CF0D0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275079" y="285865"/>
            <a:ext cx="8607480" cy="49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3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6" name="Online Media 5" title="A boy who asks questions story: The why word">
            <a:hlinkClick r:id="" action="ppaction://media"/>
            <a:extLst>
              <a:ext uri="{FF2B5EF4-FFF2-40B4-BE49-F238E27FC236}">
                <a16:creationId xmlns:a16="http://schemas.microsoft.com/office/drawing/2014/main" id="{A8BE79B4-5C08-830D-206E-EC9A3D4763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239762" y="249478"/>
            <a:ext cx="8668686" cy="48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2" name="Online Media 1" title="An imp story: An Imp Called Boo">
            <a:hlinkClick r:id="" action="ppaction://media"/>
            <a:extLst>
              <a:ext uri="{FF2B5EF4-FFF2-40B4-BE49-F238E27FC236}">
                <a16:creationId xmlns:a16="http://schemas.microsoft.com/office/drawing/2014/main" id="{73121C4C-8256-1004-6BF7-67453D6038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251536" y="295254"/>
            <a:ext cx="8705562" cy="49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6" name="Online Media 5" title="A story about tricks: April Fool">
            <a:hlinkClick r:id="" action="ppaction://media"/>
            <a:extLst>
              <a:ext uri="{FF2B5EF4-FFF2-40B4-BE49-F238E27FC236}">
                <a16:creationId xmlns:a16="http://schemas.microsoft.com/office/drawing/2014/main" id="{BACFB82F-A921-D944-C8A8-6EE4A49454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190980" y="252865"/>
            <a:ext cx="8769869" cy="49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2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2" name="Online Media 1" title="A stork story: Stella the Stork and the Special Delivery">
            <a:hlinkClick r:id="" action="ppaction://media"/>
            <a:extLst>
              <a:ext uri="{FF2B5EF4-FFF2-40B4-BE49-F238E27FC236}">
                <a16:creationId xmlns:a16="http://schemas.microsoft.com/office/drawing/2014/main" id="{4D37E177-CC50-6C82-454D-CF344FF3F2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241458" y="275138"/>
            <a:ext cx="8683320" cy="49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9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3" name="Online Media 2" title="A Gingerbread Man story">
            <a:hlinkClick r:id="" action="ppaction://media"/>
            <a:extLst>
              <a:ext uri="{FF2B5EF4-FFF2-40B4-BE49-F238E27FC236}">
                <a16:creationId xmlns:a16="http://schemas.microsoft.com/office/drawing/2014/main" id="{D5382940-9C9E-FEE7-9EC1-008AC425B2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257592" y="264976"/>
            <a:ext cx="8737715" cy="49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6BB4009C-13CB-9747-9B99-A0C2E09444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>
          <a:xfrm>
            <a:off x="-198120" y="0"/>
            <a:ext cx="12390119" cy="6858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0BABB3-01D1-336C-5BEC-07870C57C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60" y="-643452"/>
            <a:ext cx="11149519" cy="7717903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id="{0F028759-7E6A-4D88-FEFE-4E0430293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991" y="5669280"/>
            <a:ext cx="3918269" cy="796935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4076595D-4DBE-F932-484F-3D85DCC6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5648650"/>
            <a:ext cx="2887955" cy="796935"/>
          </a:xfrm>
          <a:prstGeom prst="rect">
            <a:avLst/>
          </a:prstGeom>
        </p:spPr>
      </p:pic>
      <p:pic>
        <p:nvPicPr>
          <p:cNvPr id="2" name="Online Media 1" title="A story about a Queen who likes snow">
            <a:hlinkClick r:id="" action="ppaction://media"/>
            <a:extLst>
              <a:ext uri="{FF2B5EF4-FFF2-40B4-BE49-F238E27FC236}">
                <a16:creationId xmlns:a16="http://schemas.microsoft.com/office/drawing/2014/main" id="{4DC62530-D6AE-E0F3-E6B4-83B942B482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233369" y="289199"/>
            <a:ext cx="8752891" cy="49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168</TotalTime>
  <Words>39</Words>
  <Application>Microsoft Office PowerPoint</Application>
  <PresentationFormat>Widescreen</PresentationFormat>
  <Paragraphs>11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Chiller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 Cowperthwaite</dc:creator>
  <cp:lastModifiedBy>Evelyn Winters</cp:lastModifiedBy>
  <cp:revision>10</cp:revision>
  <dcterms:created xsi:type="dcterms:W3CDTF">2023-05-14T11:44:03Z</dcterms:created>
  <dcterms:modified xsi:type="dcterms:W3CDTF">2023-05-14T15:51:07Z</dcterms:modified>
</cp:coreProperties>
</file>